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1406" r:id="rId3"/>
    <p:sldId id="1411" r:id="rId4"/>
    <p:sldId id="1407" r:id="rId5"/>
    <p:sldId id="1408" r:id="rId6"/>
    <p:sldId id="1410" r:id="rId7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" userDrawn="1">
          <p15:clr>
            <a:srgbClr val="A4A3A4"/>
          </p15:clr>
        </p15:guide>
        <p15:guide id="2" pos="2850" userDrawn="1">
          <p15:clr>
            <a:srgbClr val="A4A3A4"/>
          </p15:clr>
        </p15:guide>
        <p15:guide id="3" pos="5564" userDrawn="1">
          <p15:clr>
            <a:srgbClr val="A4A3A4"/>
          </p15:clr>
        </p15:guide>
        <p15:guide id="4" pos="1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38" y="-102"/>
      </p:cViewPr>
      <p:guideLst>
        <p:guide orient="horz" pos="239"/>
        <p:guide pos="2850"/>
        <p:guide pos="5564"/>
        <p:guide pos="138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</a:ln>
        </p:spPr>
        <p:txBody>
          <a:bodyPr vert="horz" lIns="87389" tIns="43695" rIns="87389" bIns="43695"/>
          <a:p>
            <a:pPr lvl="0" algn="l" fontAlgn="base"/>
            <a:endParaRPr sz="1100" strike="noStrike" noProof="1">
              <a:ea typeface="宋体" panose="02010600030101010101" pitchFamily="2" charset="-122"/>
            </a:endParaRPr>
          </a:p>
        </p:txBody>
      </p:sp>
      <p:sp>
        <p:nvSpPr>
          <p:cNvPr id="2051" name="Date Placeholder 2"/>
          <p:cNvSpPr>
            <a:spLocks noGrp="1"/>
          </p:cNvSpPr>
          <p:nvPr>
            <p:ph type="dt" idx="1"/>
          </p:nvPr>
        </p:nvSpPr>
        <p:spPr>
          <a:xfrm>
            <a:off x="3883025" y="0"/>
            <a:ext cx="2971800" cy="455613"/>
          </a:xfrm>
          <a:prstGeom prst="rect">
            <a:avLst/>
          </a:prstGeom>
          <a:noFill/>
          <a:ln w="9525">
            <a:noFill/>
          </a:ln>
        </p:spPr>
        <p:txBody>
          <a:bodyPr vert="horz" lIns="87389" tIns="43695" rIns="87389" bIns="43695"/>
          <a:p>
            <a:pPr lvl="0" algn="r" fontAlgn="base"/>
            <a:fld id="{BB962C8B-B14F-4D97-AF65-F5344CB8AC3E}" type="datetime1">
              <a:rPr lang="en-US" altLang="x-none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z="11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076" name="Slide Image Placeholder 3"/>
          <p:cNvSpPr>
            <a:spLocks noGrp="1" noRot="1" noChangeAspect="1"/>
          </p:cNvSpPr>
          <p:nvPr>
            <p:ph type="sldImg"/>
          </p:nvPr>
        </p:nvSpPr>
        <p:spPr>
          <a:xfrm>
            <a:off x="1152525" y="685800"/>
            <a:ext cx="4551363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Notes Placeholder 4"/>
          <p:cNvSpPr>
            <a:spLocks noGrp="1" noRot="1" noChangeAspect="1"/>
          </p:cNvSpPr>
          <p:nvPr/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</a:ln>
        </p:spPr>
        <p:txBody>
          <a:bodyPr lIns="87389" tIns="43695" rIns="87389" bIns="43695" anchor="ctr" anchorCtr="0"/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  <a:p>
            <a:pPr lvl="1" indent="0"/>
            <a:r>
              <a:rPr lang="zh-CN" altLang="en-US" dirty="0"/>
              <a:t>Second level</a:t>
            </a:r>
            <a:endParaRPr lang="zh-CN" altLang="en-US" dirty="0"/>
          </a:p>
          <a:p>
            <a:pPr lvl="2" indent="0"/>
            <a:r>
              <a:rPr lang="zh-CN" altLang="en-US" dirty="0"/>
              <a:t>Third level</a:t>
            </a:r>
            <a:endParaRPr lang="zh-CN" altLang="en-US" dirty="0"/>
          </a:p>
          <a:p>
            <a:pPr lvl="3" indent="0"/>
            <a:r>
              <a:rPr lang="en-US" altLang="zh-CN" dirty="0"/>
              <a:t>Fourth level</a:t>
            </a:r>
            <a:endParaRPr lang="zh-CN" altLang="en-US" dirty="0"/>
          </a:p>
          <a:p>
            <a:pPr lvl="4" indent="0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05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87389" tIns="43695" rIns="87389" bIns="43695" anchor="b"/>
          <a:p>
            <a:pPr lvl="0" algn="l" fontAlgn="base"/>
            <a:endParaRPr sz="1100" strike="noStrike" noProof="1">
              <a:ea typeface="宋体" panose="02010600030101010101" pitchFamily="2" charset="-122"/>
            </a:endParaRPr>
          </a:p>
        </p:txBody>
      </p:sp>
      <p:sp>
        <p:nvSpPr>
          <p:cNvPr id="205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3025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87389" tIns="43695" rIns="87389" bIns="43695" anchor="b"/>
          <a:p>
            <a:pPr lvl="0" algn="r" fontAlgn="base"/>
            <a:fld id="{9A0DB2DC-4C9A-4742-B13C-FB6460FD3503}" type="slidenum">
              <a:rPr lang="en-US" altLang="x-none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z="1100" strike="noStrike" noProof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lvl="0" defTabSz="0" fontAlgn="base">
      <a:defRPr sz="1200" kern="1200"/>
    </a:lvl1pPr>
    <a:lvl2pPr marL="0" lvl="1" indent="0" defTabSz="0" fontAlgn="base">
      <a:defRPr sz="1200" kern="1200"/>
    </a:lvl2pPr>
    <a:lvl3pPr marL="0" lvl="2" indent="0" defTabSz="0" fontAlgn="base">
      <a:defRPr sz="1200" kern="1200"/>
    </a:lvl3pPr>
    <a:lvl4pPr marL="0" lvl="3" indent="0" defTabSz="0" fontAlgn="base">
      <a:defRPr sz="1200" kern="1200"/>
    </a:lvl4pPr>
    <a:lvl5pPr marL="0" lvl="4" indent="0" defTabSz="0" fontAlgn="base">
      <a:defRPr sz="1200" kern="1200"/>
    </a:lvl5pPr>
    <a:lvl6pPr marL="2286000" lvl="5" indent="0" defTabSz="0" fontAlgn="base">
      <a:defRPr sz="1200" kern="1200"/>
    </a:lvl6pPr>
    <a:lvl7pPr marL="2743200" lvl="6" indent="0" defTabSz="0" fontAlgn="base">
      <a:defRPr sz="1200" kern="1200"/>
    </a:lvl7pPr>
    <a:lvl8pPr marL="3200400" lvl="7" indent="0" defTabSz="0" fontAlgn="base">
      <a:defRPr sz="1200" kern="1200"/>
    </a:lvl8pPr>
    <a:lvl9pPr marL="3657600" lvl="8" indent="0" defTabSz="0" fontAlgn="base">
      <a:defRPr sz="1200" kern="1200"/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9075" y="985838"/>
            <a:ext cx="4220750" cy="5424487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2100" y="985838"/>
            <a:ext cx="4220750" cy="5424487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8613" y="150813"/>
            <a:ext cx="2154238" cy="6259512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5900" y="150813"/>
            <a:ext cx="6337829" cy="62595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15"/>
          <p:cNvSpPr/>
          <p:nvPr/>
        </p:nvSpPr>
        <p:spPr>
          <a:xfrm>
            <a:off x="0" y="0"/>
            <a:ext cx="9144000" cy="785813"/>
          </a:xfrm>
          <a:prstGeom prst="rect">
            <a:avLst/>
          </a:prstGeom>
          <a:gradFill rotWithShape="1">
            <a:gsLst>
              <a:gs pos="0">
                <a:srgbClr val="236192"/>
              </a:gs>
              <a:gs pos="50000">
                <a:srgbClr val="009CDE"/>
              </a:gs>
              <a:gs pos="100000">
                <a:srgbClr val="236192"/>
              </a:gs>
            </a:gsLst>
            <a:lin ang="0" scaled="1"/>
            <a:tileRect/>
          </a:gradFill>
          <a:ln w="9525">
            <a:noFill/>
          </a:ln>
        </p:spPr>
        <p:txBody>
          <a:bodyPr anchor="ctr" anchorCtr="0"/>
          <a:p>
            <a:pPr lvl="0"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黑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>
          <a:xfrm>
            <a:off x="215900" y="150813"/>
            <a:ext cx="7612063" cy="4572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0"/>
          <a:p>
            <a:pPr lvl="0"/>
            <a:r>
              <a:rPr lang="en-US" altLang="zh-CN"/>
              <a:t>Click to edit Master title style</a:t>
            </a:r>
            <a:endParaRPr lang="en-US" altLang="zh-CN"/>
          </a:p>
        </p:txBody>
      </p:sp>
      <p:sp>
        <p:nvSpPr>
          <p:cNvPr id="2052" name="Text Placeholder 2"/>
          <p:cNvSpPr>
            <a:spLocks noGrp="1"/>
          </p:cNvSpPr>
          <p:nvPr>
            <p:ph type="body"/>
          </p:nvPr>
        </p:nvSpPr>
        <p:spPr>
          <a:xfrm>
            <a:off x="219075" y="985838"/>
            <a:ext cx="8613775" cy="54244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</p:txBody>
      </p:sp>
      <p:sp>
        <p:nvSpPr>
          <p:cNvPr id="2053" name="Rectangle 6"/>
          <p:cNvSpPr/>
          <p:nvPr/>
        </p:nvSpPr>
        <p:spPr>
          <a:xfrm>
            <a:off x="8480425" y="6711950"/>
            <a:ext cx="444500" cy="27463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p>
            <a:pPr lvl="0" algn="r" eaLnBrk="0" hangingPunct="0"/>
            <a:fld id="{9A0DB2DC-4C9A-4742-B13C-FB6460FD3503}" type="slidenum">
              <a:rPr lang="en-US" altLang="zh-CN" dirty="0">
                <a:latin typeface="Arial" panose="020B0604020202020204" pitchFamily="34" charset="0"/>
                <a:ea typeface="MS PGothic" panose="020B0600070205080204" pitchFamily="2" charset="-128"/>
                <a:sym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  <a:ea typeface="MS PGothic" panose="020B0600070205080204" pitchFamily="2" charset="-128"/>
              <a:sym typeface="Arial" panose="020B0604020202020204" pitchFamily="34" charset="0"/>
            </a:endParaRPr>
          </a:p>
        </p:txBody>
      </p:sp>
      <p:sp>
        <p:nvSpPr>
          <p:cNvPr id="10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2513" y="6711950"/>
            <a:ext cx="4498975" cy="1095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algn="ctr">
              <a:defRPr sz="700" b="1">
                <a:latin typeface="微软雅黑" panose="020B0503020204020204" pitchFamily="2" charset="-122"/>
                <a:ea typeface="微软雅黑" panose="020B0503020204020204" pitchFamily="2" charset="-122"/>
              </a:defRPr>
            </a:lvl1pPr>
          </a:lstStyle>
          <a:p>
            <a:pPr lvl="0" fontAlgn="base"/>
            <a:endParaRPr strike="noStrike" noProof="1">
              <a:sym typeface="微软雅黑" panose="020B0503020204020204" pitchFamily="2" charset="-122"/>
            </a:endParaRPr>
          </a:p>
        </p:txBody>
      </p:sp>
      <p:sp>
        <p:nvSpPr>
          <p:cNvPr id="2055" name="Rectangle 5"/>
          <p:cNvSpPr/>
          <p:nvPr/>
        </p:nvSpPr>
        <p:spPr>
          <a:xfrm>
            <a:off x="231775" y="6711950"/>
            <a:ext cx="1804988" cy="10636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p>
            <a:pPr lvl="0" eaLnBrk="0" hangingPunct="0"/>
            <a:r>
              <a:rPr lang="en-US" altLang="zh-CN" sz="700" b="1" dirty="0">
                <a:latin typeface="Arial" panose="020B0604020202020204" pitchFamily="34" charset="0"/>
                <a:ea typeface="MS PGothic" panose="020B0600070205080204" pitchFamily="2" charset="-128"/>
                <a:sym typeface="Arial" panose="020B0604020202020204" pitchFamily="34" charset="0"/>
              </a:rPr>
              <a:t>PLM &amp; CAD </a:t>
            </a:r>
            <a:r>
              <a:rPr lang="zh-CN" altLang="en-US" sz="700" b="1" dirty="0">
                <a:latin typeface="Arial" panose="020B0604020202020204" pitchFamily="34" charset="0"/>
                <a:ea typeface="MS PGothic" panose="020B0600070205080204" pitchFamily="2" charset="-128"/>
                <a:sym typeface="黑体" panose="02010609060101010101" charset="-122"/>
              </a:rPr>
              <a:t>顾问服务</a:t>
            </a:r>
            <a:endParaRPr lang="en-US" altLang="zh-CN" sz="700" b="1" dirty="0">
              <a:latin typeface="Arial" panose="020B0604020202020204" pitchFamily="34" charset="0"/>
              <a:ea typeface="MS PGothic" panose="020B0600070205080204" pitchFamily="2" charset="-128"/>
              <a:sym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914400" lvl="0" indent="-914400" algn="l" eaLnBrk="1" latinLnBrk="0" hangingPunct="1">
        <a:lnSpc>
          <a:spcPct val="100000"/>
        </a:lnSpc>
        <a:spcBef>
          <a:spcPct val="0"/>
        </a:spcBef>
        <a:buNone/>
        <a:defRPr sz="2400" b="0" kern="1200">
          <a:solidFill>
            <a:schemeClr val="bg1"/>
          </a:solidFill>
          <a:latin typeface="+mj-lt"/>
          <a:ea typeface="+mj-ea"/>
          <a:cs typeface="+mj-cs"/>
          <a:sym typeface="Arial" panose="020B0604020202020204" pitchFamily="34" charset="0"/>
        </a:defRPr>
      </a:lvl1pPr>
    </p:titleStyle>
    <p:bodyStyle>
      <a:lvl1pPr marL="230505" lvl="0" indent="-230505" algn="l" defTabSz="914400" eaLnBrk="1" fontAlgn="base" latinLnBrk="0" hangingPunct="1">
        <a:lnSpc>
          <a:spcPct val="100000"/>
        </a:lnSpc>
        <a:spcBef>
          <a:spcPts val="18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684530" lvl="1" indent="-227330" algn="l" defTabSz="914400" eaLnBrk="1" fontAlgn="base" latinLnBrk="0" hangingPunct="1">
        <a:lnSpc>
          <a:spcPct val="100000"/>
        </a:lnSpc>
        <a:spcBef>
          <a:spcPct val="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–"/>
        <a:defRPr sz="18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lvl="2" indent="-228600" algn="l" defTabSz="1085850" eaLnBrk="1" fontAlgn="base" latinLnBrk="0" hangingPunct="1">
        <a:lnSpc>
          <a:spcPct val="100000"/>
        </a:lnSpc>
        <a:spcBef>
          <a:spcPct val="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–"/>
        <a:defRPr sz="14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»"/>
        <a:defRPr sz="14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»"/>
        <a:defRPr sz="14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»"/>
        <a:defRPr sz="14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»"/>
        <a:defRPr sz="14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»"/>
        <a:defRPr sz="1400" kern="1200">
          <a:solidFill>
            <a:srgbClr val="4C4D4F"/>
          </a:solidFill>
          <a:latin typeface="+mn-lt"/>
          <a:ea typeface="+mn-ea"/>
          <a:cs typeface="+mn-cs"/>
          <a:sym typeface="Arial" panose="020B0604020202020204" pitchFamily="34" charset="0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插件安装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运行</a:t>
            </a:r>
            <a:r>
              <a:rPr lang="en-US" altLang="zh-CN">
                <a:solidFill>
                  <a:srgbClr val="FF0000"/>
                </a:solidFill>
              </a:rPr>
              <a:t>Kingee Adobe</a:t>
            </a:r>
            <a:r>
              <a:rPr lang="zh-CN" altLang="en-US">
                <a:solidFill>
                  <a:srgbClr val="FF0000"/>
                </a:solidFill>
              </a:rPr>
              <a:t>集成插件安装程序</a:t>
            </a:r>
            <a:r>
              <a:rPr lang="en-US" altLang="zh-CN">
                <a:solidFill>
                  <a:srgbClr val="FF0000"/>
                </a:solidFill>
              </a:rPr>
              <a:t>.exe</a:t>
            </a:r>
            <a:endParaRPr lang="zh-CN" altLang="en-US"/>
          </a:p>
          <a:p>
            <a:r>
              <a:rPr lang="zh-CN" altLang="en-US"/>
              <a:t>插件安装成功后自动运行</a:t>
            </a:r>
            <a:endParaRPr lang="zh-CN" altLang="en-US"/>
          </a:p>
          <a:p>
            <a:pPr lvl="1"/>
            <a:r>
              <a:rPr lang="zh-CN" altLang="en-US"/>
              <a:t>每次开机后自动运行</a:t>
            </a:r>
            <a:endParaRPr lang="zh-CN" altLang="en-US"/>
          </a:p>
          <a:p>
            <a:r>
              <a:rPr lang="zh-CN" altLang="en-US"/>
              <a:t>支持手动点击桌面</a:t>
            </a:r>
            <a:r>
              <a:rPr lang="en-US" altLang="zh-CN">
                <a:solidFill>
                  <a:srgbClr val="FF0000"/>
                </a:solidFill>
              </a:rPr>
              <a:t>Kingee Adobe</a:t>
            </a:r>
            <a:r>
              <a:rPr lang="zh-CN" altLang="en-US">
                <a:solidFill>
                  <a:srgbClr val="FF0000"/>
                </a:solidFill>
              </a:rPr>
              <a:t>集成插件图标</a:t>
            </a:r>
            <a:r>
              <a:rPr lang="zh-CN" altLang="en-US"/>
              <a:t>运行插件</a:t>
            </a:r>
            <a:endParaRPr lang="zh-CN" altLang="en-US"/>
          </a:p>
          <a:p>
            <a:r>
              <a:rPr lang="zh-CN" altLang="en-US"/>
              <a:t>双击任务栏图标快速退出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7345" y="3900805"/>
            <a:ext cx="4619625" cy="2352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PS</a:t>
            </a:r>
            <a:r>
              <a:rPr lang="zh-CN" altLang="en-US"/>
              <a:t>需要给脚本</a:t>
            </a:r>
            <a:r>
              <a:rPr lang="en-US" altLang="zh-CN"/>
              <a:t>.</a:t>
            </a:r>
            <a:r>
              <a:rPr lang="zh-CN" altLang="en-US"/>
              <a:t>浏览配置一个快捷键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61645" y="1713230"/>
            <a:ext cx="5619115" cy="4286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525" y="59690"/>
            <a:ext cx="2688590" cy="6681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插件使用说明</a:t>
            </a:r>
            <a:r>
              <a:rPr lang="en-US" altLang="zh-CN"/>
              <a:t>-</a:t>
            </a:r>
            <a:r>
              <a:rPr lang="zh-CN" altLang="en-US">
                <a:sym typeface="+mn-ea"/>
              </a:rPr>
              <a:t>导入文档</a:t>
            </a:r>
            <a:r>
              <a:rPr lang="en-US" altLang="zh-CN">
                <a:sym typeface="+mn-ea"/>
              </a:rPr>
              <a:t>\</a:t>
            </a:r>
            <a:r>
              <a:rPr lang="zh-CN" altLang="en-US">
                <a:sym typeface="+mn-ea"/>
              </a:rPr>
              <a:t>检入文档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/>
              <a:t>先打开</a:t>
            </a:r>
            <a:r>
              <a:rPr lang="en-US" altLang="zh-CN"/>
              <a:t>Adobe</a:t>
            </a:r>
            <a:r>
              <a:rPr lang="zh-CN" altLang="en-US"/>
              <a:t>文档</a:t>
            </a:r>
            <a:endParaRPr lang="zh-CN" altLang="en-US"/>
          </a:p>
          <a:p>
            <a:pPr lvl="1"/>
            <a:r>
              <a:rPr lang="en-US" altLang="zh-CN"/>
              <a:t>Adobe</a:t>
            </a:r>
            <a:r>
              <a:rPr lang="zh-CN" altLang="en-US"/>
              <a:t>版本支持</a:t>
            </a:r>
            <a:endParaRPr lang="zh-CN" altLang="en-US"/>
          </a:p>
          <a:p>
            <a:pPr lvl="1"/>
            <a:r>
              <a:rPr lang="en-US" altLang="zh-CN"/>
              <a:t>Adobe Acrobat DC 2018 SP </a:t>
            </a:r>
            <a:r>
              <a:rPr lang="zh-CN" altLang="en-US"/>
              <a:t>，</a:t>
            </a:r>
            <a:r>
              <a:rPr lang="en-US" altLang="zh-CN"/>
              <a:t>Adobe_Acrobat_X Pro_10 </a:t>
            </a:r>
            <a:endParaRPr lang="en-US" altLang="zh-CN"/>
          </a:p>
          <a:p>
            <a:pPr lvl="1"/>
            <a:r>
              <a:rPr lang="en-US" altLang="zh-CN"/>
              <a:t>Adobe Illustrator 2021 </a:t>
            </a:r>
            <a:r>
              <a:rPr lang="zh-CN" altLang="en-US"/>
              <a:t>，</a:t>
            </a:r>
            <a:r>
              <a:rPr lang="en-US" altLang="zh-CN"/>
              <a:t>Adobe_Illustrator 2022 </a:t>
            </a:r>
            <a:r>
              <a:rPr lang="zh-CN" altLang="en-US"/>
              <a:t>，</a:t>
            </a:r>
            <a:r>
              <a:rPr lang="en-US" altLang="zh-CN"/>
              <a:t>Adobe_Illustrator 2023 </a:t>
            </a:r>
            <a:endParaRPr lang="en-US" altLang="zh-CN"/>
          </a:p>
          <a:p>
            <a:pPr lvl="1"/>
            <a:r>
              <a:rPr lang="en-US" altLang="zh-CN"/>
              <a:t>Adobe Photoshop 2020</a:t>
            </a:r>
            <a:r>
              <a:rPr lang="zh-CN" altLang="en-US"/>
              <a:t>，</a:t>
            </a:r>
            <a:r>
              <a:rPr lang="en-US" altLang="zh-CN"/>
              <a:t> Adobe Photoshop 2022</a:t>
            </a:r>
            <a:r>
              <a:rPr lang="zh-CN" altLang="en-US"/>
              <a:t>，</a:t>
            </a:r>
            <a:r>
              <a:rPr lang="en-US" altLang="zh-CN"/>
              <a:t> Adobe_Photoshop 2023</a:t>
            </a:r>
            <a:endParaRPr lang="en-US" altLang="zh-CN"/>
          </a:p>
          <a:p>
            <a:pPr lvl="0"/>
            <a:r>
              <a:rPr lang="zh-CN" altLang="en-US"/>
              <a:t>使用鼠标右键点击任务栏集成插件图标</a:t>
            </a:r>
            <a:endParaRPr lang="zh-CN" altLang="en-US"/>
          </a:p>
          <a:p>
            <a:pPr lvl="0"/>
            <a:r>
              <a:rPr lang="zh-CN" altLang="en-US"/>
              <a:t>选择导入文档</a:t>
            </a:r>
            <a:r>
              <a:rPr lang="en-US" altLang="zh-CN"/>
              <a:t>\</a:t>
            </a:r>
            <a:r>
              <a:rPr lang="zh-CN" altLang="en-US"/>
              <a:t>检入文档</a:t>
            </a:r>
            <a:endParaRPr lang="zh-CN" altLang="en-US"/>
          </a:p>
          <a:p>
            <a:pPr lvl="1"/>
            <a:r>
              <a:rPr lang="zh-CN" altLang="en-US"/>
              <a:t>需要先登录</a:t>
            </a:r>
            <a:r>
              <a:rPr lang="en-US" altLang="zh-CN"/>
              <a:t>Kingdee PLM Application</a:t>
            </a:r>
            <a:endParaRPr lang="en-US" altLang="zh-CN"/>
          </a:p>
          <a:p>
            <a:pPr lvl="0"/>
            <a:r>
              <a:rPr lang="zh-CN" altLang="en-US"/>
              <a:t>程序弹出金蝶</a:t>
            </a:r>
            <a:r>
              <a:rPr lang="en-US" altLang="zh-CN"/>
              <a:t>PLM</a:t>
            </a:r>
            <a:r>
              <a:rPr lang="zh-CN" altLang="en-US"/>
              <a:t>导入</a:t>
            </a:r>
            <a:r>
              <a:rPr lang="en-US" altLang="zh-CN"/>
              <a:t>\</a:t>
            </a:r>
            <a:r>
              <a:rPr lang="zh-CN" altLang="en-US"/>
              <a:t>检入窗口</a:t>
            </a:r>
            <a:endParaRPr lang="zh-CN" altLang="en-US"/>
          </a:p>
          <a:p>
            <a:pPr lvl="1"/>
            <a:r>
              <a:rPr lang="zh-CN" altLang="en-US"/>
              <a:t>导入详细操作与</a:t>
            </a:r>
            <a:r>
              <a:rPr lang="en-US" altLang="zh-CN"/>
              <a:t>CAD</a:t>
            </a:r>
            <a:r>
              <a:rPr lang="zh-CN" altLang="en-US"/>
              <a:t>插件相同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9323" t="16801" r="49777"/>
          <a:stretch>
            <a:fillRect/>
          </a:stretch>
        </p:blipFill>
        <p:spPr>
          <a:xfrm>
            <a:off x="7567930" y="151130"/>
            <a:ext cx="1356360" cy="1672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295" y="4043045"/>
            <a:ext cx="4823460" cy="2613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插件使用说明</a:t>
            </a:r>
            <a:r>
              <a:rPr lang="en-US" altLang="zh-CN">
                <a:sym typeface="+mn-ea"/>
              </a:rPr>
              <a:t>-</a:t>
            </a:r>
            <a:r>
              <a:rPr lang="zh-CN" altLang="en-US"/>
              <a:t>标记检出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先打开</a:t>
            </a:r>
            <a:r>
              <a:rPr lang="en-US" altLang="zh-CN">
                <a:sym typeface="+mn-ea"/>
              </a:rPr>
              <a:t>Adobe</a:t>
            </a:r>
            <a:r>
              <a:rPr lang="zh-CN" altLang="en-US">
                <a:sym typeface="+mn-ea"/>
              </a:rPr>
              <a:t>文档</a:t>
            </a:r>
            <a:endParaRPr lang="zh-CN" altLang="en-US"/>
          </a:p>
          <a:p>
            <a:pPr lvl="1"/>
            <a:r>
              <a:rPr lang="zh-CN" altLang="en-US"/>
              <a:t>在插件端标记检出需要获取已打开文档名称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使用鼠标右键点击任务栏集成插件图标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选择标记检出</a:t>
            </a:r>
            <a:endParaRPr lang="zh-CN" altLang="en-US"/>
          </a:p>
          <a:p>
            <a:pPr lvl="1"/>
            <a:r>
              <a:rPr lang="zh-CN" altLang="en-US"/>
              <a:t>需要先登录</a:t>
            </a:r>
            <a:r>
              <a:rPr lang="en-US" altLang="zh-CN"/>
              <a:t>Kingdee PLM Application</a:t>
            </a:r>
            <a:endParaRPr lang="en-US" altLang="zh-CN"/>
          </a:p>
          <a:p>
            <a:pPr lvl="1"/>
            <a:endParaRPr lang="en-US" altLang="zh-CN"/>
          </a:p>
          <a:p>
            <a:pPr lvl="0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3710" y="3429000"/>
            <a:ext cx="5874385" cy="31819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插件使用说明</a:t>
            </a:r>
            <a:r>
              <a:rPr lang="en-US" altLang="zh-CN">
                <a:sym typeface="+mn-ea"/>
              </a:rPr>
              <a:t>-</a:t>
            </a:r>
            <a:r>
              <a:rPr lang="zh-CN" altLang="en-US">
                <a:sym typeface="+mn-ea"/>
              </a:rPr>
              <a:t>查找文档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sz="2000">
                <a:sym typeface="+mn-ea"/>
              </a:rPr>
              <a:t>使用鼠标右键点击任务栏集成插件图标</a:t>
            </a:r>
            <a:endParaRPr lang="zh-CN" altLang="en-US" sz="2000">
              <a:sym typeface="+mn-ea"/>
            </a:endParaRPr>
          </a:p>
          <a:p>
            <a:pPr lvl="0"/>
            <a:r>
              <a:rPr lang="zh-CN" altLang="en-US" sz="2000">
                <a:sym typeface="+mn-ea"/>
              </a:rPr>
              <a:t>选择查找文档</a:t>
            </a:r>
            <a:endParaRPr lang="zh-CN" altLang="en-US" sz="2000"/>
          </a:p>
          <a:p>
            <a:pPr lvl="1"/>
            <a:r>
              <a:rPr lang="zh-CN" altLang="en-US" sz="2000">
                <a:sym typeface="+mn-ea"/>
              </a:rPr>
              <a:t>需要先登录</a:t>
            </a:r>
            <a:r>
              <a:rPr lang="en-US" altLang="zh-CN" sz="2000">
                <a:sym typeface="+mn-ea"/>
              </a:rPr>
              <a:t>Kingdee PLM Application</a:t>
            </a:r>
            <a:endParaRPr lang="en-US" altLang="zh-CN" sz="2000">
              <a:sym typeface="+mn-ea"/>
            </a:endParaRPr>
          </a:p>
          <a:p>
            <a:pPr lvl="0"/>
            <a:r>
              <a:rPr lang="zh-CN" altLang="en-US"/>
              <a:t>程序弹出文档库查找窗口</a:t>
            </a:r>
            <a:endParaRPr lang="zh-CN" altLang="en-US"/>
          </a:p>
          <a:p>
            <a:pPr lvl="1"/>
            <a:r>
              <a:rPr lang="zh-CN" altLang="en-US"/>
              <a:t>输入筛选条件，过滤文档</a:t>
            </a:r>
            <a:endParaRPr lang="zh-CN" altLang="en-US"/>
          </a:p>
          <a:p>
            <a:pPr lvl="1"/>
            <a:r>
              <a:rPr lang="zh-CN" altLang="en-US"/>
              <a:t>选中文档，点击打开文档或者检出</a:t>
            </a:r>
            <a:endParaRPr lang="zh-CN" altLang="en-US"/>
          </a:p>
          <a:p>
            <a:pPr lvl="1"/>
            <a:r>
              <a:rPr lang="zh-CN" altLang="en-US"/>
              <a:t>程序自动使用</a:t>
            </a:r>
            <a:r>
              <a:rPr lang="en-US" altLang="zh-CN"/>
              <a:t>Adobe</a:t>
            </a:r>
            <a:r>
              <a:rPr lang="zh-CN" altLang="en-US"/>
              <a:t>程序打开选择文档</a:t>
            </a:r>
            <a:endParaRPr lang="zh-CN" altLang="en-US"/>
          </a:p>
          <a:p>
            <a:pPr lvl="2"/>
            <a:r>
              <a:rPr lang="zh-CN" altLang="en-US"/>
              <a:t>文件后缀需要关联到</a:t>
            </a:r>
            <a:r>
              <a:rPr lang="en-US" altLang="zh-CN"/>
              <a:t>Adobe</a:t>
            </a:r>
            <a:r>
              <a:rPr lang="zh-CN" altLang="en-US"/>
              <a:t>默认打开程序</a:t>
            </a:r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18011" t="13821"/>
          <a:stretch>
            <a:fillRect/>
          </a:stretch>
        </p:blipFill>
        <p:spPr>
          <a:xfrm>
            <a:off x="6970395" y="151130"/>
            <a:ext cx="2082165" cy="1857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235" y="4162425"/>
            <a:ext cx="4187825" cy="25120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NkNzU5Yzk4MWE0MWM0OWFkY2Q0YTA4N2FiOWM3ZDkifQ=="/>
</p:tagLst>
</file>

<file path=ppt/theme/theme1.xml><?xml version="1.0" encoding="utf-8"?>
<a:theme xmlns:a="http://schemas.openxmlformats.org/drawingml/2006/main" name="1_JCIT PLM &amp; CAD顾问服务">
  <a:themeElements>
    <a:clrScheme name="">
      <a:dk1>
        <a:srgbClr val="53565A"/>
      </a:dk1>
      <a:lt1>
        <a:srgbClr val="FFFFFF"/>
      </a:lt1>
      <a:dk2>
        <a:srgbClr val="E57200"/>
      </a:dk2>
      <a:lt2>
        <a:srgbClr val="236192"/>
      </a:lt2>
      <a:accent1>
        <a:srgbClr val="009CDE"/>
      </a:accent1>
      <a:accent2>
        <a:srgbClr val="84BD00"/>
      </a:accent2>
      <a:accent3>
        <a:srgbClr val="FFFFFF"/>
      </a:accent3>
      <a:accent4>
        <a:srgbClr val="46494C"/>
      </a:accent4>
      <a:accent5>
        <a:srgbClr val="AACBEB"/>
      </a:accent5>
      <a:accent6>
        <a:srgbClr val="76A900"/>
      </a:accent6>
      <a:hlink>
        <a:srgbClr val="8A204B"/>
      </a:hlink>
      <a:folHlink>
        <a:srgbClr val="833177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53565A"/>
      </a:dk1>
      <a:lt1>
        <a:srgbClr val="FFFFFF"/>
      </a:lt1>
      <a:dk2>
        <a:srgbClr val="E57200"/>
      </a:dk2>
      <a:lt2>
        <a:srgbClr val="236192"/>
      </a:lt2>
      <a:accent1>
        <a:srgbClr val="009CDE"/>
      </a:accent1>
      <a:accent2>
        <a:srgbClr val="84BD00"/>
      </a:accent2>
      <a:accent3>
        <a:srgbClr val="FFFFFF"/>
      </a:accent3>
      <a:accent4>
        <a:srgbClr val="46494C"/>
      </a:accent4>
      <a:accent5>
        <a:srgbClr val="AACBEB"/>
      </a:accent5>
      <a:accent6>
        <a:srgbClr val="76A900"/>
      </a:accent6>
      <a:hlink>
        <a:srgbClr val="8A204B"/>
      </a:hlink>
      <a:folHlink>
        <a:srgbClr val="833177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WPS 演示</Application>
  <PresentationFormat>全屏显示(4:3)</PresentationFormat>
  <Paragraphs>45</Paragraphs>
  <Slides>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黑体</vt:lpstr>
      <vt:lpstr>MS PGothic</vt:lpstr>
      <vt:lpstr>微软雅黑</vt:lpstr>
      <vt:lpstr>Arial Unicode MS</vt:lpstr>
      <vt:lpstr>1_JCIT PLM &amp; CAD顾问服务</vt:lpstr>
      <vt:lpstr>插件安装</vt:lpstr>
      <vt:lpstr>PowerPoint 演示文稿</vt:lpstr>
      <vt:lpstr>插件使用说明-导入文档\检入文档</vt:lpstr>
      <vt:lpstr>插件使用说明-标记检出</vt:lpstr>
      <vt:lpstr>插件使用说明-查找文档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健天行</cp:lastModifiedBy>
  <cp:revision>219</cp:revision>
  <dcterms:created xsi:type="dcterms:W3CDTF">2012-07-16T18:56:00Z</dcterms:created>
  <dcterms:modified xsi:type="dcterms:W3CDTF">2026-04-10T09:14:04Z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KSOProductBuildVer">
    <vt:lpwstr>2052-12.1.0.25225</vt:lpwstr>
  </op:property>
  <op:property fmtid="{D5CDD505-2E9C-101B-9397-08002B2CF9AE}" pid="3" name="KSORubyTemplateID">
    <vt:lpwstr>13</vt:lpwstr>
  </op:property>
  <op:property fmtid="{D5CDD505-2E9C-101B-9397-08002B2CF9AE}" pid="4" name="ICV">
    <vt:lpwstr>490B1EF2F2A4479F970807416E79B6C6_13</vt:lpwstr>
  </op:property>
  <op:property fmtid="{D5CDD505-2E9C-101B-9397-08002B2CF9AE}" pid="5" name="_IPGFID">
    <vt:lpwstr>[DocID]=513028D3-AEA0-446F-B152-99C1E71E83B8</vt:lpwstr>
  </op:property>
  <op:property fmtid="{D5CDD505-2E9C-101B-9397-08002B2CF9AE}" pid="6" name="_IPGFLOW_P-BD8B_E-0_CV-88520CEC_CN-F8FCB353">
    <vt:lpwstr>DPFPMK|3|50|1|0</vt:lpwstr>
  </op:property>
  <op:property fmtid="{D5CDD505-2E9C-101B-9397-08002B2CF9AE}" pid="7" name="_IPGFLOW_P-BD8B_E-1_FP-1_CV-89D82EA0_CN-9C392E0A">
    <vt:lpwstr>XIoBVFGAzzmYSJ4AR/2uprcOjLSVDIGYa8PRtqW5UyG17dILWVJ7IwmWJS9G5B+/5dzPgUz34PFPYnmfZ0Ia5p+7x1DaPaK4s1UpC7NRbdQ=</vt:lpwstr>
  </op:property>
  <op:property fmtid="{D5CDD505-2E9C-101B-9397-08002B2CF9AE}" pid="8" name="_IPGLAB_P-BD8B_E-1_CV-5372DA5_CN-37DDE07F">
    <vt:lpwstr>HTs3HUCfjYC/SOKfjZauMrjqTVISoni2ypsVYp+xB9o=</vt:lpwstr>
  </op:property>
</op:Properties>
</file>